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3" r:id="rId5"/>
    <p:sldId id="264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microsoft.com/office/2007/relationships/hdphoto" Target="../media/hdphoto1.wdp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677266"/>
            <a:ext cx="8179735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«Прочитай и  подбери картинку»</a:t>
            </a:r>
          </a:p>
          <a:p>
            <a:pPr algn="ctr"/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800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Подготовила: </a:t>
            </a:r>
            <a:r>
              <a:rPr lang="ru-RU" sz="2800" cap="all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Кондакова</a:t>
            </a:r>
            <a:r>
              <a:rPr lang="ru-RU" sz="2800" cap="all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Н.Д.</a:t>
            </a:r>
            <a:endParaRPr lang="ru-RU" sz="2800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6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93" y="0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5820" y="980728"/>
            <a:ext cx="736326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Цель игры: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упражнять детей в чтении слов –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названий видов зимнего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паралимпийского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спорта в г. Сочи: слалом, биатлон, лыжные гонки,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следж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-хоккей, кёрлинг, кросс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t>Закреплять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знания о зимних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паралимпийских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видах спорта.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Ход игры: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«Дети, прочитайте слово – название зимнего вида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паралимпийского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спорта. Подберите картинку.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(Ребенок называет первую слева или вторую).</a:t>
            </a:r>
          </a:p>
          <a:p>
            <a:pPr algn="just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Проверка выполнения задания: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неправильно выбранная картинка исчезает.</a:t>
            </a:r>
          </a:p>
          <a:p>
            <a:pPr algn="just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1680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4" y="21183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55776" y="980728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Слалом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&amp;Mcy;&amp;ucy;&amp;zhcy;&amp;chcy;&amp;icy;&amp;ncy;&amp;ycy; &amp;rcy;&amp;acy;&amp;zcy;&amp;ycy;&amp;gcy;&amp;rcy;&amp;acy;&amp;lcy;&amp;icy; &amp;mcy;&amp;iecy;&amp;dcy;&amp;acy;&amp;lcy;&amp;icy; &amp;vcy; &amp;gcy;&amp;icy;&amp;gcy;&amp;acy;&amp;ncy;&amp;tcy;&amp;scy;&amp;kcy;&amp;ocy;&amp;mcy; &amp;scy;&amp;lcy;&amp;acy;&amp;lcy;&amp;ocy;&amp;mcy;&amp;ie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33" y="3488993"/>
            <a:ext cx="2966885" cy="22344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&amp;Scy;&amp;bcy;&amp;ocy;&amp;rcy;&amp;ncy;&amp;acy;&amp;yacy; &amp;Rcy;&amp;ocy;&amp;scy;&amp;scy;&amp;icy;&amp;icy; &amp;pcy;&amp;ocy; &amp;scy;&amp;lcy;&amp;iecy;&amp;dcy;&amp;zhcy;-&amp;khcy;&amp;ocy;&amp;kcy;&amp;kcy;&amp;iecy;&amp;yucy; &amp;rcy;&amp;acy;&amp;zcy;&amp;gcy;&amp;rcy;&amp;ocy;&amp;mcy;&amp;icy;&amp;lcy;&amp;acy; &amp;icy;&amp;tcy;&amp;acy;&amp;lcy;&amp;softcy;&amp;yacy;&amp;ncy;&amp;tscy;&amp;iecy;&amp;vcy; &amp;ncy;&amp;acy; &amp;Pcy;&amp;acy;&amp;rcy;&amp;acy;&amp;lcy;&amp;icy;&amp;mcy;&amp;pcy;&amp;icy;&amp;acy;&amp;dcy;&amp;ie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04174"/>
            <a:ext cx="3272951" cy="22333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828183" y="57679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55776" y="980728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Биатлон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://www.rosphoto.com/images/u/articles/1403/99896725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34" y="3421298"/>
            <a:ext cx="3828815" cy="2340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5-tub-ru.yandex.net/i?id=1024488482-50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53" y="3466442"/>
            <a:ext cx="3533643" cy="239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39553" y="59638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&amp;Ocy;&amp;pcy;&amp;rcy;&amp;iecy;&amp;dcy;&amp;iecy;&amp;lcy;&amp;icy;&amp;lcy;&amp;icy;&amp;scy;&amp;softcy; &amp;pcy;&amp;ocy;&amp;bcy;&amp;iecy;&amp;dcy;&amp;icy;&amp;tcy;&amp;iecy;&amp;lcy;&amp;icy; &amp;lcy;&amp;ycy;&amp;zhcy;&amp;ncy;&amp;ycy;&amp;khcy; &amp;gcy;&amp;ocy;&amp;ncy;&amp;ocy;&amp;kcy; &amp;vcy; &amp;kcy;&amp;acy;&amp;tcy;&amp;iecy;&amp;gcy;&amp;ocy;&amp;rcy;&amp;icy;&amp;icy; «&amp;scy;&amp;icy;&amp;dcy;&amp;yacy;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65122"/>
            <a:ext cx="3332352" cy="2499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764704"/>
            <a:ext cx="62646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Лыжные гонки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www.sc-os.ru/common/upload/news-img/2013_06_27/blog27062013_1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35425"/>
            <a:ext cx="3340955" cy="25289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59592" y="57101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&amp;Scy;&amp;bcy;&amp;ocy;&amp;rcy;&amp;ncy;&amp;acy;&amp;yacy; &amp;Kcy;&amp;acy;&amp;ncy;&amp;acy;&amp;dcy;&amp;ycy; &amp;zcy;&amp;acy;&amp;vcy;&amp;ocy;&amp;iecy;&amp;vcy;&amp;acy;&amp;lcy;&amp;acy; &amp;bcy;&amp;rcy;&amp;ocy;&amp;ncy;&amp;zcy;&amp;ucy; &amp;vcy; &amp;scy;&amp;lcy;&amp;iecy;&amp;dcy;&amp;zhcy;-&amp;khcy;&amp;ocy;&amp;kcy;&amp;kcy;&amp;iecy;&amp;ie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24" y="3416163"/>
            <a:ext cx="3075827" cy="23165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692696"/>
            <a:ext cx="73773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Следж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хоккей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&amp;Vcy; &amp;bcy;&amp;icy;&amp;acy;&amp;tcy;&amp;lcy;&amp;ocy;&amp;ncy;&amp;ncy;&amp;ocy;&amp;jcy; &amp;gcy;&amp;ocy;&amp;ncy;&amp;kcy;&amp;iecy; &amp;scy;&amp;rcy;&amp;iecy;&amp;dcy;&amp;icy; &amp;scy;&amp;lcy;&amp;acy;&amp;bcy;&amp;ocy;&amp;vcy;&amp;icy;&amp;dcy;&amp;yacy;&amp;shchcy;&amp;icy;&amp;khcy; &amp;scy;&amp;pcy;&amp;ocy;&amp;rcy;&amp;tcy;&amp;scy;&amp;mcy;&amp;iecy;&amp;ncy;&amp;ocy;&amp;vcy; &amp;lcy;&amp;ucy;&amp;chcy;&amp;shcy;&amp;icy;&amp;mcy;&amp;icy; &amp;scy;&amp;tcy;&amp;acy;&amp;lcy;&amp;icy; &amp;rcy;&amp;ocy;&amp;scy;&amp;scy;&amp;icy;&amp;yacy;&amp;ncy;&amp;ie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431592"/>
            <a:ext cx="3099379" cy="2324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824251" y="58772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0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11760" y="692696"/>
            <a:ext cx="49685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ёрлинг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://www.rosphoto.com/images/u/articles/1403/99885453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37867"/>
            <a:ext cx="3795298" cy="25252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&amp;Rcy;&amp;ocy;&amp;scy;&amp;scy;&amp;icy;&amp;jcy;&amp;scy;&amp;kcy;&amp;acy;&amp;yacy; &amp;kcy;&amp;ocy;&amp;mcy;&amp;acy;&amp;ncy;&amp;dcy;&amp;acy; &amp;vcy; &amp;mcy;&amp;acy;&amp;tcy;&amp;chcy;&amp;iecy; &amp;kcy;&amp;rcy;&amp;ucy;&amp;gcy;&amp;ocy;&amp;vcy;&amp;ocy;&amp;gcy;&amp;ocy; &amp;tcy;&amp;ucy;&amp;rcy;&amp;ncy;&amp;icy;&amp;rcy;&amp;acy; &amp;pcy;&amp;ocy; &amp;kcy;&amp;iecy;&amp;rcy;&amp;lcy;&amp;icy;&amp;ncy;&amp;gcy;&amp;ucy; &amp;ncy;&amp;acy; &amp;Pcy;&amp;acy;&amp;rcy;&amp;acy;&amp;lcy;&amp;icy;&amp;mcy;&amp;pcy;&amp;icy;&amp;acy;&amp;dcy;&amp;ie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26822"/>
            <a:ext cx="2530008" cy="2530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172400" y="590473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 (&amp;fcy;&amp;ocy;&amp;ncy;) &amp;pcy;&amp;rcy;&amp;iecy;&amp;zcy;&amp;iecy;&amp;ncy;&amp;tcy;&amp;acy;&amp;tscy;&amp;icy;&amp;icy;. &amp;CHcy;&amp;acy;&amp;scy;&amp;tcy;&amp;softcy;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4"/>
            <a:ext cx="9137088" cy="68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64038" y="685304"/>
            <a:ext cx="420901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 descr="http://www.temakazan.ru/media/news/2965/8660679d17d707d333275bbc5ffbe0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601" y="3431592"/>
            <a:ext cx="3366687" cy="2525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www.bogoslov.ru/data/2010/02/19/1235169246/4par2006_3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7" y="3431592"/>
            <a:ext cx="3791314" cy="2525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030488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1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3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96</Words>
  <Application>Microsoft Office PowerPoint</Application>
  <PresentationFormat>Экран (4:3)</PresentationFormat>
  <Paragraphs>17</Paragraphs>
  <Slides>8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</dc:creator>
  <cp:lastModifiedBy>НатаЛи</cp:lastModifiedBy>
  <cp:revision>21</cp:revision>
  <dcterms:created xsi:type="dcterms:W3CDTF">2014-05-07T21:47:23Z</dcterms:created>
  <dcterms:modified xsi:type="dcterms:W3CDTF">2014-05-12T00:39:35Z</dcterms:modified>
</cp:coreProperties>
</file>